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5" r:id="rId3"/>
    <p:sldId id="262" r:id="rId4"/>
    <p:sldId id="268" r:id="rId5"/>
    <p:sldId id="266" r:id="rId6"/>
    <p:sldId id="269" r:id="rId7"/>
    <p:sldId id="267" r:id="rId8"/>
    <p:sldId id="270" r:id="rId9"/>
    <p:sldId id="271" r:id="rId10"/>
    <p:sldId id="272" r:id="rId11"/>
    <p:sldId id="273" r:id="rId12"/>
    <p:sldId id="264" r:id="rId13"/>
    <p:sldId id="260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52F2-DD0E-42B6-9FB9-459C787533E1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31B81-0283-4301-8B18-2A1C2E55E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7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31B81-0283-4301-8B18-2A1C2E55E0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31B81-0283-4301-8B18-2A1C2E55E0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6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31B81-0283-4301-8B18-2A1C2E55E0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6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31B81-0283-4301-8B18-2A1C2E55E0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6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12.png"/><Relationship Id="rId5" Type="http://schemas.openxmlformats.org/officeDocument/2006/relationships/image" Target="../media/image44.jpeg"/><Relationship Id="rId10" Type="http://schemas.openxmlformats.org/officeDocument/2006/relationships/image" Target="../media/image13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135204"/>
            <a:ext cx="475252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РАЗНЫЕ 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ВОПРОСЫ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Ирина\Desktop\0033-035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392"/>
            <a:ext cx="1245464" cy="15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12181381-3d-guy-thinking-in-front-of-a-big-question-mark-Isolated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088"/>
            <a:ext cx="1405136" cy="16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рина\Desktop\depositphotos_25269017-3d-man-sitting-on-red-question-mark-over-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8965"/>
            <a:ext cx="1518988" cy="18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рина\Desktop\What-Lockey-Do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66" y="2348880"/>
            <a:ext cx="1404664" cy="19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рина\Desktop\652084_5844-800x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8" y="287671"/>
            <a:ext cx="1269417" cy="15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96243" y="2158990"/>
            <a:ext cx="76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Куда?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6541" y="5260558"/>
            <a:ext cx="99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Откуда?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G:\мои фото к аттест\визуальные знаки\когд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14036" r="26167" b="50000"/>
          <a:stretch/>
        </p:blipFill>
        <p:spPr bwMode="auto">
          <a:xfrm>
            <a:off x="7020272" y="334025"/>
            <a:ext cx="1662547" cy="184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0633" y="1789658"/>
            <a:ext cx="98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Когда?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835551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Пусты поля,</a:t>
            </a:r>
          </a:p>
          <a:p>
            <a:r>
              <a:rPr lang="ru-RU" sz="2000" dirty="0"/>
              <a:t>Мокнет земля,</a:t>
            </a:r>
          </a:p>
          <a:p>
            <a:r>
              <a:rPr lang="ru-RU" sz="2000" dirty="0"/>
              <a:t>День убывает,</a:t>
            </a:r>
          </a:p>
          <a:p>
            <a:r>
              <a:rPr lang="ru-RU" sz="2000" b="1" i="1" dirty="0"/>
              <a:t>Когда</a:t>
            </a:r>
            <a:r>
              <a:rPr lang="ru-RU" sz="2000" dirty="0"/>
              <a:t> это бывает?</a:t>
            </a:r>
          </a:p>
        </p:txBody>
      </p:sp>
      <p:pic>
        <p:nvPicPr>
          <p:cNvPr id="9220" name="Picture 4" descr="https://thumbs.dreamstime.com/z/boy-waking-up-little-stretching-his-bed-home-550563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5"/>
          <a:stretch/>
        </p:blipFill>
        <p:spPr bwMode="auto">
          <a:xfrm>
            <a:off x="2051720" y="3223696"/>
            <a:ext cx="2038937" cy="20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clipartfinders.com/clipart/273/moon-in-dark-night-sky-full-of-stars-27337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29" y="3368250"/>
            <a:ext cx="1460975" cy="189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1.bp.blogspot.com/-SKAutyQEQug/UGxh9elrJVI/AAAAAAAAAUM/tMFz7dvBU8s/s1600/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6241" y="3356992"/>
            <a:ext cx="2051413" cy="190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96243" y="2158990"/>
            <a:ext cx="76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Куда?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6541" y="5260558"/>
            <a:ext cx="99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Откуда?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0633" y="1789658"/>
            <a:ext cx="98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Когда?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8383" y="45307"/>
            <a:ext cx="4086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Почему?</a:t>
            </a:r>
            <a:endParaRPr lang="ru-RU" sz="2000" dirty="0"/>
          </a:p>
          <a:p>
            <a:r>
              <a:rPr lang="ru-RU" sz="2000" i="1" dirty="0"/>
              <a:t>Почему</a:t>
            </a:r>
            <a:r>
              <a:rPr lang="ru-RU" sz="2000" dirty="0"/>
              <a:t> на небе тучи?</a:t>
            </a:r>
          </a:p>
          <a:p>
            <a:r>
              <a:rPr lang="ru-RU" sz="2000" i="1" dirty="0"/>
              <a:t>Почему</a:t>
            </a:r>
            <a:r>
              <a:rPr lang="ru-RU" sz="2000" dirty="0"/>
              <a:t> ежи колючи?</a:t>
            </a:r>
          </a:p>
          <a:p>
            <a:r>
              <a:rPr lang="ru-RU" sz="2000" i="1" dirty="0"/>
              <a:t>Почему</a:t>
            </a:r>
            <a:r>
              <a:rPr lang="ru-RU" sz="2000" dirty="0"/>
              <a:t> снежинка тает,</a:t>
            </a:r>
          </a:p>
          <a:p>
            <a:r>
              <a:rPr lang="ru-RU" sz="2000" dirty="0"/>
              <a:t>До ладошки долетая?</a:t>
            </a:r>
          </a:p>
          <a:p>
            <a:r>
              <a:rPr lang="ru-RU" sz="2000" i="1" dirty="0"/>
              <a:t>Почему </a:t>
            </a:r>
            <a:r>
              <a:rPr lang="ru-RU" sz="2000" dirty="0"/>
              <a:t>ползут барханы?</a:t>
            </a:r>
          </a:p>
          <a:p>
            <a:r>
              <a:rPr lang="ru-RU" sz="2000" i="1" dirty="0"/>
              <a:t>Почему</a:t>
            </a:r>
            <a:r>
              <a:rPr lang="ru-RU" sz="2000" dirty="0"/>
              <a:t> висят туманы?</a:t>
            </a:r>
          </a:p>
          <a:p>
            <a:r>
              <a:rPr lang="ru-RU" sz="2000" i="1" dirty="0"/>
              <a:t>Почему</a:t>
            </a:r>
            <a:r>
              <a:rPr lang="ru-RU" sz="2000" dirty="0"/>
              <a:t> земля и море</a:t>
            </a:r>
          </a:p>
          <a:p>
            <a:r>
              <a:rPr lang="ru-RU" sz="2000" dirty="0"/>
              <a:t>Целый век друг с другом в споре?</a:t>
            </a:r>
          </a:p>
          <a:p>
            <a:r>
              <a:rPr lang="ru-RU" sz="2000" i="1" dirty="0"/>
              <a:t>Почему</a:t>
            </a:r>
            <a:r>
              <a:rPr lang="ru-RU" sz="2000" dirty="0"/>
              <a:t> звезда упала?</a:t>
            </a:r>
          </a:p>
          <a:p>
            <a:r>
              <a:rPr lang="ru-RU" sz="2000" i="1" dirty="0"/>
              <a:t>Почему</a:t>
            </a:r>
            <a:r>
              <a:rPr lang="ru-RU" sz="2000" dirty="0"/>
              <a:t> я знаю мало?</a:t>
            </a:r>
          </a:p>
          <a:p>
            <a:r>
              <a:rPr lang="ru-RU" sz="2000" dirty="0"/>
              <a:t>Видно, надо не лениться, а учиться и учиться! </a:t>
            </a:r>
            <a:endParaRPr lang="ru-RU" sz="2000" dirty="0" smtClean="0"/>
          </a:p>
          <a:p>
            <a:r>
              <a:rPr lang="ru-RU" dirty="0" smtClean="0"/>
              <a:t>                          </a:t>
            </a:r>
            <a:r>
              <a:rPr lang="ru-RU" i="1" dirty="0" err="1" smtClean="0"/>
              <a:t>К.Мурзалиев</a:t>
            </a:r>
            <a:endParaRPr lang="ru-RU" dirty="0"/>
          </a:p>
        </p:txBody>
      </p:sp>
      <p:pic>
        <p:nvPicPr>
          <p:cNvPr id="11" name="Picture 2" descr="G:\мои фото к аттест\визуальные знаки\почему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2" t="15703" r="25601" b="45539"/>
          <a:stretch/>
        </p:blipFill>
        <p:spPr bwMode="auto">
          <a:xfrm flipH="1">
            <a:off x="6991990" y="432864"/>
            <a:ext cx="1327758" cy="15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garmoniya.sumy.ua/wp-content/uploads/2016/08/3503875_%D0%BC%D0%B0%D0%BC%D1%8B-%D1%81%D1%8B%D0%BD-%D0%B2%D0%BE%D0%BF%D1%80%D0%BE%D1%81%D1%8B-%D0%B8%D0%BB%D0%BB%D1%8E%D1%81%D1%82%D1%80%D0%B0%D1%86%D0%B8%D1%8F-%D0%BF%D1%83%D1%82%D0%B0%D1%82%D1%8C-%D0%BC%D1%8B%D1%88%D0%BB%D0%B5%D0%BD%D0%B8%D1%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95" y="3933056"/>
            <a:ext cx="3301475" cy="2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ои фото к аттест\визуальные знаки\скольк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6" t="11536" r="24068" b="44232"/>
          <a:stretch/>
        </p:blipFill>
        <p:spPr bwMode="auto">
          <a:xfrm>
            <a:off x="220196" y="332656"/>
            <a:ext cx="1512168" cy="199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067" y="1923862"/>
            <a:ext cx="11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Сколько?</a:t>
            </a:r>
            <a:endParaRPr lang="ru-RU" b="1" dirty="0"/>
          </a:p>
        </p:txBody>
      </p:sp>
      <p:pic>
        <p:nvPicPr>
          <p:cNvPr id="5" name="Picture 2" descr="G:\мои фото к аттест\визуальные знаки\почему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2" t="15703" r="25601" b="45539"/>
          <a:stretch/>
        </p:blipFill>
        <p:spPr bwMode="auto">
          <a:xfrm flipH="1">
            <a:off x="1950686" y="329924"/>
            <a:ext cx="16852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2262" y="1900167"/>
            <a:ext cx="10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Почему?</a:t>
            </a:r>
            <a:endParaRPr lang="ru-RU" b="1" dirty="0"/>
          </a:p>
        </p:txBody>
      </p:sp>
      <p:pic>
        <p:nvPicPr>
          <p:cNvPr id="7" name="Picture 2" descr="G:\мои фото к аттест\визуальные знаки\когд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14036" r="26167" b="50000"/>
          <a:stretch/>
        </p:blipFill>
        <p:spPr bwMode="auto">
          <a:xfrm>
            <a:off x="5580112" y="359033"/>
            <a:ext cx="1662547" cy="20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4898" y="2048824"/>
            <a:ext cx="8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Когда?</a:t>
            </a:r>
            <a:endParaRPr lang="ru-RU" b="1" dirty="0"/>
          </a:p>
        </p:txBody>
      </p:sp>
      <p:pic>
        <p:nvPicPr>
          <p:cNvPr id="12292" name="Picture 4" descr="G:\мои фото к аттест\визуальные знаки\зачем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16493" r="25778" b="41754"/>
          <a:stretch/>
        </p:blipFill>
        <p:spPr bwMode="auto">
          <a:xfrm>
            <a:off x="3779912" y="329924"/>
            <a:ext cx="1584176" cy="21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73382" y="2048824"/>
            <a:ext cx="90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Зачем?</a:t>
            </a:r>
            <a:endParaRPr lang="ru-RU" b="1" dirty="0"/>
          </a:p>
        </p:txBody>
      </p:sp>
      <p:pic>
        <p:nvPicPr>
          <p:cNvPr id="11" name="Picture 1" descr="G:\мои фото к аттест\визуальные знаки\где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8" t="14692" r="24447" b="45378"/>
          <a:stretch/>
        </p:blipFill>
        <p:spPr bwMode="auto">
          <a:xfrm>
            <a:off x="7452319" y="389375"/>
            <a:ext cx="1512169" cy="20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28852" y="2044496"/>
            <a:ext cx="6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Где?</a:t>
            </a:r>
            <a:endParaRPr lang="ru-RU" b="1" dirty="0"/>
          </a:p>
        </p:txBody>
      </p:sp>
      <p:pic>
        <p:nvPicPr>
          <p:cNvPr id="13" name="Picture 2" descr="G:\мои фото к аттест\визуальные знаки\куд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13514" r="24716" b="47346"/>
          <a:stretch/>
        </p:blipFill>
        <p:spPr bwMode="auto">
          <a:xfrm>
            <a:off x="78478" y="2610632"/>
            <a:ext cx="1653886" cy="21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6114" y="4324454"/>
            <a:ext cx="76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Куда?</a:t>
            </a:r>
            <a:endParaRPr lang="ru-RU" b="1" dirty="0"/>
          </a:p>
        </p:txBody>
      </p:sp>
      <p:pic>
        <p:nvPicPr>
          <p:cNvPr id="15" name="Picture 3" descr="G:\мои фото к аттест\визуальные знаки\откуда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t="16913" r="26018" b="44706"/>
          <a:stretch/>
        </p:blipFill>
        <p:spPr bwMode="auto">
          <a:xfrm>
            <a:off x="7452319" y="2685538"/>
            <a:ext cx="1512169" cy="206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99786" y="4320980"/>
            <a:ext cx="99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Откуда?</a:t>
            </a:r>
            <a:endParaRPr lang="ru-RU" b="1" dirty="0"/>
          </a:p>
        </p:txBody>
      </p:sp>
      <p:pic>
        <p:nvPicPr>
          <p:cNvPr id="17" name="Picture 2" descr="G:\мои фото к аттест\визуальные знаки\кто - копия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t="17601" r="24834" b="41164"/>
          <a:stretch/>
        </p:blipFill>
        <p:spPr bwMode="auto">
          <a:xfrm>
            <a:off x="101521" y="4774349"/>
            <a:ext cx="1672759" cy="20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5" t="17881" r="22743" b="41060"/>
          <a:stretch/>
        </p:blipFill>
        <p:spPr bwMode="auto">
          <a:xfrm>
            <a:off x="7372023" y="4811450"/>
            <a:ext cx="1672759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3551" y="626867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Кто?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5173" y="6268670"/>
            <a:ext cx="6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</a:t>
            </a:r>
            <a:r>
              <a:rPr lang="ru-RU" b="1" dirty="0" smtClean="0">
                <a:solidFill>
                  <a:schemeClr val="bg1"/>
                </a:solidFill>
              </a:rPr>
              <a:t>то?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6014" y="2610632"/>
            <a:ext cx="5291972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Друзья задают разные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593841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1527" y="692696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1197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хочешь спросить ты?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depositphotos_30022133-Blue-Question-Mark-Set-Coll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556792"/>
            <a:ext cx="3600400" cy="475252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3816424" cy="4832092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Есть у меня шестёрка слуг,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Проворных, удалых,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всё, что вижу я вокруг,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Всё знаю я от них.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Они по зову моему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Являются в нужде,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Зовут их Как и Почему,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Кто, Что, Когда и где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r"/>
            <a:r>
              <a:rPr lang="ru-RU" sz="2000" b="1" dirty="0">
                <a:solidFill>
                  <a:schemeClr val="tx2"/>
                </a:solidFill>
              </a:rPr>
              <a:t>Р. Киплинг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мои фото к аттест\визуальные знаки\кто - коп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t="17601" r="24834" b="41164"/>
          <a:stretch/>
        </p:blipFill>
        <p:spPr bwMode="auto">
          <a:xfrm>
            <a:off x="3911441" y="116632"/>
            <a:ext cx="1622242" cy="19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253064"/>
            <a:ext cx="32941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000" b="1" dirty="0" smtClean="0"/>
              <a:t>Кто </a:t>
            </a:r>
            <a:r>
              <a:rPr lang="ru-RU" sz="2000" dirty="0"/>
              <a:t>материю купил? 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Вам не догадаться.  Папа.  </a:t>
            </a:r>
            <a:endParaRPr lang="ru-RU" sz="2000" dirty="0" smtClean="0"/>
          </a:p>
          <a:p>
            <a:r>
              <a:rPr lang="ru-RU" sz="2000" dirty="0"/>
              <a:t>-</a:t>
            </a:r>
            <a:r>
              <a:rPr lang="ru-RU" sz="2000" b="1" dirty="0" smtClean="0"/>
              <a:t>Кто</a:t>
            </a:r>
            <a:r>
              <a:rPr lang="ru-RU" sz="2000" dirty="0" smtClean="0"/>
              <a:t> </a:t>
            </a:r>
            <a:r>
              <a:rPr lang="ru-RU" sz="2000" dirty="0"/>
              <a:t>сегодня платье сшил? 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Вам не догадаться.  Мама.  </a:t>
            </a:r>
            <a:endParaRPr lang="ru-RU" sz="2000" dirty="0" smtClean="0"/>
          </a:p>
          <a:p>
            <a:r>
              <a:rPr lang="ru-RU" sz="2000" dirty="0" smtClean="0"/>
              <a:t>-</a:t>
            </a:r>
            <a:r>
              <a:rPr lang="ru-RU" sz="2000" b="1" dirty="0" smtClean="0"/>
              <a:t>Кто</a:t>
            </a:r>
            <a:r>
              <a:rPr lang="ru-RU" sz="2000" dirty="0" smtClean="0"/>
              <a:t> </a:t>
            </a:r>
            <a:r>
              <a:rPr lang="ru-RU" sz="2000" dirty="0"/>
              <a:t>пришил карман с цветком?  </a:t>
            </a:r>
            <a:endParaRPr lang="ru-RU" sz="2000" dirty="0" smtClean="0"/>
          </a:p>
          <a:p>
            <a:r>
              <a:rPr lang="ru-RU" sz="2000" dirty="0" smtClean="0"/>
              <a:t>Вам не догадаться</a:t>
            </a:r>
            <a:r>
              <a:rPr lang="ru-RU" sz="2000" dirty="0"/>
              <a:t>.  Бабушка. </a:t>
            </a:r>
            <a:endParaRPr lang="ru-RU" sz="2000" dirty="0" smtClean="0"/>
          </a:p>
          <a:p>
            <a:r>
              <a:rPr lang="ru-RU" sz="2000" dirty="0" smtClean="0"/>
              <a:t> -Платье </a:t>
            </a:r>
            <a:r>
              <a:rPr lang="ru-RU" sz="2000" b="1" dirty="0"/>
              <a:t>кто</a:t>
            </a:r>
            <a:r>
              <a:rPr lang="ru-RU" sz="2000" dirty="0"/>
              <a:t> надел </a:t>
            </a:r>
            <a:r>
              <a:rPr lang="ru-RU" sz="2000" dirty="0" smtClean="0"/>
              <a:t>потом?</a:t>
            </a:r>
          </a:p>
          <a:p>
            <a:r>
              <a:rPr lang="ru-RU" sz="2000" dirty="0" smtClean="0"/>
              <a:t>Вам </a:t>
            </a:r>
            <a:r>
              <a:rPr lang="ru-RU" sz="2000" dirty="0"/>
              <a:t>не догадаться.  Конечно, Седа! </a:t>
            </a:r>
            <a:endParaRPr lang="ru-RU" sz="2000" dirty="0" smtClean="0"/>
          </a:p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С. </a:t>
            </a:r>
            <a:r>
              <a:rPr lang="ru-RU" sz="2000" dirty="0" err="1" smtClean="0"/>
              <a:t>Капутикян</a:t>
            </a:r>
            <a:r>
              <a:rPr lang="ru-RU" sz="2000" dirty="0" smtClean="0"/>
              <a:t>. Вам не догадаться </a:t>
            </a:r>
          </a:p>
        </p:txBody>
      </p:sp>
      <p:pic>
        <p:nvPicPr>
          <p:cNvPr id="5122" name="Picture 2" descr="http://www.uchportfolio.ru/users_content/6a6610feab86a1f294dbbf5855c74af9/images/03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736304" cy="261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8213" y="166015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Кто?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5" t="17881" r="22743" b="41060"/>
          <a:stretch/>
        </p:blipFill>
        <p:spPr bwMode="auto">
          <a:xfrm>
            <a:off x="424618" y="476672"/>
            <a:ext cx="1672759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G:\мои фото к аттест\визуальные знаки\кто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t="17601" r="24834" b="41164"/>
          <a:stretch/>
        </p:blipFill>
        <p:spPr bwMode="auto">
          <a:xfrm>
            <a:off x="444240" y="4437112"/>
            <a:ext cx="1672759" cy="20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http://ru.stockfresh.com/thumbs/get4net/863337_%D1%80%D0%B0%D0%BA%D0%B5%D1%82%D0%B0-%D1%84%D0%BE%D0%BD-%D0%BE%D0%B3%D0%BD%D1%8F-%D0%B4%D0%B8%D0%B7%D0%B0%D0%B9%D0%BD%D0%B0-%D1%82%D0%B5%D1%85%D0%BD%D0%BE%D0%BB%D0%BE%D0%B3%D0%B8%D0%B9-%D0%B7%D0%B5%D0%BC%D0%BB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9" descr="http://ru.stockfresh.com/thumbs/get4net/863337_%D1%80%D0%B0%D0%BA%D0%B5%D1%82%D0%B0-%D1%84%D0%BE%D0%BD-%D0%BE%D0%B3%D0%BD%D1%8F-%D0%B4%D0%B8%D0%B7%D0%B0%D0%B9%D0%BD%D0%B0-%D1%82%D0%B5%D1%85%D0%BD%D0%BE%D0%BB%D0%BE%D0%B3%D0%B8%D0%B9-%D0%B7%D0%B5%D0%BC%D0%BB%D0%B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1" descr="http://ru.stockfresh.com/thumbs/get4net/863337_%D1%80%D0%B0%D0%BA%D0%B5%D1%82%D0%B0-%D1%84%D0%BE%D0%BD-%D0%BE%D0%B3%D0%BD%D1%8F-%D0%B4%D0%B8%D0%B7%D0%B0%D0%B9%D0%BD%D0%B0-%D1%82%D0%B5%D1%85%D0%BD%D0%BE%D0%BB%D0%BE%D0%B3%D0%B8%D0%B9-%D0%B7%D0%B5%D0%BC%D0%BB%D0%B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http://ru.stockfresh.com/thumbs/get4net/863337_%D1%80%D0%B0%D0%BA%D0%B5%D1%82%D0%B0-%D1%84%D0%BE%D0%BD-%D0%BE%D0%B3%D0%BD%D1%8F-%D0%B4%D0%B8%D0%B7%D0%B0%D0%B9%D0%BD%D0%B0-%D1%82%D0%B5%D1%85%D0%BD%D0%BE%D0%BB%D0%BE%D0%B3%D0%B8%D0%B9-%D0%B7%D0%B5%D0%BC%D0%BB%D0%B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5" descr="http://ru.stockfresh.com/thumbs/get4net/863337_%D1%80%D0%B0%D0%BA%D0%B5%D1%82%D0%B0-%D1%84%D0%BE%D0%BD-%D0%BE%D0%B3%D0%BD%D1%8F-%D0%B4%D0%B8%D0%B7%D0%B0%D0%B9%D0%BD%D0%B0-%D1%82%D0%B5%D1%85%D0%BD%D0%BE%D0%BB%D0%BE%D0%B3%D0%B8%D0%B9-%D0%B7%D0%B5%D0%BC%D0%BB%D0%B5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7" descr="http://ru.stockfresh.com/thumbs/get4net/863337_%D1%80%D0%B0%D0%BA%D0%B5%D1%82%D0%B0-%D1%84%D0%BE%D0%BD-%D0%BE%D0%B3%D0%BD%D1%8F-%D0%B4%D0%B8%D0%B7%D0%B0%D0%B9%D0%BD%D0%B0-%D1%82%D0%B5%D1%85%D0%BD%D0%BE%D0%BB%D0%BE%D0%B3%D0%B8%D0%B9-%D0%B7%D0%B5%D0%BC%D0%BB%D0%B5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2775" y="1920082"/>
            <a:ext cx="136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Ч</a:t>
            </a:r>
            <a:r>
              <a:rPr lang="ru-RU" b="1" dirty="0" smtClean="0">
                <a:solidFill>
                  <a:schemeClr val="bg1"/>
                </a:solidFill>
              </a:rPr>
              <a:t>ТО?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75" y="5923578"/>
            <a:ext cx="136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КТО?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69" name="Picture 21" descr="https://fs00.infourok.ru/images/doc/90/108203/hello_html_m51cc1f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9"/>
            <a:ext cx="1860446" cy="152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heliograph.ru/images/34944_strekoza-risunok-f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48" y="5038185"/>
            <a:ext cx="1978919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clipartbest.com/cliparts/4Tb/Kr8/4TbKr8GT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6349" y="4221087"/>
            <a:ext cx="1944173" cy="15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https://content.freelancehunt.com/snippet/f1ac0/7c508/40120/%D1%80%D0%B2%D0%B0%D1%80%D0%BF%D0%B0%D1%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97" y="1743168"/>
            <a:ext cx="1947879" cy="14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http://www.consejosgratis.es/wp-content/uploads/cache/47589_BnHo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3154"/>
            <a:ext cx="2057373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77834" y="1180228"/>
            <a:ext cx="165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ЛЕТИТ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05648" y="5318620"/>
            <a:ext cx="165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ЛЕТИТ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0106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052736"/>
            <a:ext cx="3366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-</a:t>
            </a:r>
            <a:r>
              <a:rPr lang="ru-RU" sz="2000" b="1" i="1" dirty="0"/>
              <a:t>Что ты делаешь</a:t>
            </a:r>
            <a:r>
              <a:rPr lang="ru-RU" sz="2000" dirty="0"/>
              <a:t>, Зима?</a:t>
            </a:r>
          </a:p>
          <a:p>
            <a:r>
              <a:rPr lang="ru-RU" sz="2000" dirty="0"/>
              <a:t>-Строю чудо-терема!</a:t>
            </a:r>
          </a:p>
          <a:p>
            <a:r>
              <a:rPr lang="ru-RU" sz="2000" dirty="0"/>
              <a:t>Сыплю снежным серебром – </a:t>
            </a:r>
          </a:p>
          <a:p>
            <a:r>
              <a:rPr lang="ru-RU" sz="2000" dirty="0"/>
              <a:t>Украшаю все кругом.</a:t>
            </a:r>
          </a:p>
        </p:txBody>
      </p:sp>
      <p:pic>
        <p:nvPicPr>
          <p:cNvPr id="4097" name="Picture 1" descr="G:\мои фото к аттест\визуальные знаки\что делае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15683" r="26785" b="44480"/>
          <a:stretch/>
        </p:blipFill>
        <p:spPr bwMode="auto">
          <a:xfrm>
            <a:off x="7092280" y="1556792"/>
            <a:ext cx="15291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playcast.ru/uploads/2013/12/02/67235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86" y="2404540"/>
            <a:ext cx="2948211" cy="37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0649" y="3491716"/>
            <a:ext cx="137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 делает?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fotohood.ru/images/216867_rezhim-dnya-v-kartink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1175" r="45181" b="66911"/>
          <a:stretch/>
        </p:blipFill>
        <p:spPr bwMode="auto">
          <a:xfrm>
            <a:off x="7092280" y="1858965"/>
            <a:ext cx="1722009" cy="16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fotohood.ru/images/216867_rezhim-dnya-v-kartink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6" b="65714"/>
          <a:stretch/>
        </p:blipFill>
        <p:spPr bwMode="auto">
          <a:xfrm>
            <a:off x="251520" y="1844157"/>
            <a:ext cx="1584177" cy="18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fotohood.ru/images/216867_rezhim-dnya-v-kartink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6" t="34864" b="33574"/>
          <a:stretch/>
        </p:blipFill>
        <p:spPr bwMode="auto">
          <a:xfrm>
            <a:off x="2330986" y="1858965"/>
            <a:ext cx="1653595" cy="18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fotohood.ru/images/216867_rezhim-dnya-v-kartink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66710" r="26614"/>
          <a:stretch/>
        </p:blipFill>
        <p:spPr bwMode="auto">
          <a:xfrm>
            <a:off x="4716016" y="1827467"/>
            <a:ext cx="1897593" cy="19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673532"/>
            <a:ext cx="554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 ДЕЛАЕТ МАЛЫШ?</a:t>
            </a:r>
            <a:endParaRPr lang="ru-RU" sz="2800" b="1" dirty="0"/>
          </a:p>
        </p:txBody>
      </p:sp>
      <p:pic>
        <p:nvPicPr>
          <p:cNvPr id="7" name="Picture 1" descr="G:\мои фото к аттест\визуальные знаки\что делае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15683" r="26785" b="44480"/>
          <a:stretch/>
        </p:blipFill>
        <p:spPr bwMode="auto">
          <a:xfrm>
            <a:off x="3980070" y="4005064"/>
            <a:ext cx="16847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6259" y="5795972"/>
            <a:ext cx="137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 делает?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4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G:\мои фото к аттест\визуальные знаки\гд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8" t="14692" r="24447" b="45378"/>
          <a:stretch/>
        </p:blipFill>
        <p:spPr bwMode="auto">
          <a:xfrm>
            <a:off x="7308304" y="980728"/>
            <a:ext cx="1368152" cy="16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530407"/>
            <a:ext cx="3384376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Оленька </a:t>
            </a:r>
            <a:r>
              <a:rPr lang="ru-RU" dirty="0"/>
              <a:t>играет в прятки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b="1" dirty="0"/>
              <a:t>Где </a:t>
            </a:r>
            <a:r>
              <a:rPr lang="ru-RU" dirty="0"/>
              <a:t>искать её, ребятки</a:t>
            </a:r>
            <a:r>
              <a:rPr lang="ru-RU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Заглянули под </a:t>
            </a:r>
            <a:r>
              <a:rPr lang="ru-RU" dirty="0" smtClean="0"/>
              <a:t>кровать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— </a:t>
            </a:r>
            <a:r>
              <a:rPr lang="ru-RU" dirty="0"/>
              <a:t>Под кроватью </a:t>
            </a:r>
            <a:r>
              <a:rPr lang="ru-RU" sz="2000" dirty="0"/>
              <a:t>не видать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sz="2000" b="1" dirty="0"/>
              <a:t>Где </a:t>
            </a:r>
            <a:r>
              <a:rPr lang="ru-RU" sz="2000" dirty="0"/>
              <a:t>ты, Оля, далеко </a:t>
            </a:r>
            <a:r>
              <a:rPr lang="ru-RU" dirty="0"/>
              <a:t>ли</a:t>
            </a:r>
            <a:r>
              <a:rPr lang="ru-RU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Мы соскучились без Оли</a:t>
            </a:r>
            <a:r>
              <a:rPr lang="ru-RU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И за дверью Оли нету</a:t>
            </a:r>
            <a:r>
              <a:rPr lang="ru-RU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И не видно за буфетом</a:t>
            </a:r>
            <a:r>
              <a:rPr lang="ru-RU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И на кухне под </a:t>
            </a:r>
            <a:r>
              <a:rPr lang="ru-RU" dirty="0" smtClean="0"/>
              <a:t>столом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Олю тоже не найдём.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Оля </a:t>
            </a:r>
            <a:r>
              <a:rPr lang="ru-RU" dirty="0"/>
              <a:t>прячется за креслом</a:t>
            </a:r>
            <a:r>
              <a:rPr lang="ru-RU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«Нет, играть неинтересно</a:t>
            </a:r>
            <a:r>
              <a:rPr lang="ru-RU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Вдруг забудут, не найдут</a:t>
            </a:r>
            <a:r>
              <a:rPr lang="ru-RU" dirty="0" smtClean="0"/>
              <a:t>?»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b="1" dirty="0"/>
              <a:t>Где </a:t>
            </a:r>
            <a:r>
              <a:rPr lang="ru-RU" dirty="0"/>
              <a:t>ты, Оленька? — Я тут!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З</a:t>
            </a:r>
            <a:r>
              <a:rPr lang="ru-RU" dirty="0"/>
              <a:t>. Александрова. </a:t>
            </a:r>
            <a:r>
              <a:rPr lang="ru-RU" dirty="0" smtClean="0"/>
              <a:t>Прятки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88303" y="2270845"/>
            <a:ext cx="6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Где?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eviews.123rf.com/images/irwanjos/irwanjos1405/irwanjos140500015/28297819-Funny-cat-cartoon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21"/>
            <a:ext cx="11208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0-tub-ru.yandex.net/i?id=91857c296d5ea1862ba5d777ac1a9721&amp;n=33&amp;h=215&amp;w=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95" y="914229"/>
            <a:ext cx="1757907" cy="11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-fotki.yandex.ru/get/9767/65387414.57d/0_10318c_5c756634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21"/>
            <a:ext cx="1800199" cy="12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colourbox.dk/preview/3959960-bonfi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9" y="2794176"/>
            <a:ext cx="1411083" cy="15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2.pic4you.ru/allimage/y2013/05-15/12216/34616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12" y="2880429"/>
            <a:ext cx="1583743" cy="13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ages.easyfreeclipart.com/777/bull-stock-vector-image-50807883-7774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 bwMode="auto">
          <a:xfrm>
            <a:off x="6209602" y="2740020"/>
            <a:ext cx="1520480" cy="16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playing-field.ru/img/2015/051723/143359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2" y="4855633"/>
            <a:ext cx="1584176" cy="15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image-gr.s3.envato.com/files/111516709/xn13_b952_140505_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68" y="4935296"/>
            <a:ext cx="1587303" cy="13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risovach.ru/upload/2016/04/generator/utki_111323809_orig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04" y="5027839"/>
            <a:ext cx="1751871" cy="12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588376" y="1292534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028384" y="3289998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746763" y="1313364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572000" y="1299209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269139" y="3382276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144649" y="3382276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02854" y="5405921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724128" y="5405921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659" y="2182001"/>
            <a:ext cx="1546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Кисонька-</a:t>
            </a:r>
            <a:r>
              <a:rPr lang="ru-RU" dirty="0" err="1"/>
              <a:t>мурысонька</a:t>
            </a:r>
            <a:r>
              <a:rPr lang="ru-RU" dirty="0" smtClean="0"/>
              <a:t>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1980" y="2240749"/>
            <a:ext cx="158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Коней пасла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4246" y="2240749"/>
            <a:ext cx="1399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Где</a:t>
            </a:r>
            <a:r>
              <a:rPr lang="ru-RU" dirty="0"/>
              <a:t> кони?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6758" y="2168516"/>
            <a:ext cx="169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 ворота ушли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16198" y="2166805"/>
            <a:ext cx="152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</a:t>
            </a:r>
            <a:r>
              <a:rPr lang="ru-RU" b="1" dirty="0"/>
              <a:t>Где </a:t>
            </a:r>
            <a:r>
              <a:rPr lang="ru-RU" dirty="0"/>
              <a:t>ворота?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67657" y="2228897"/>
            <a:ext cx="12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где </a:t>
            </a:r>
            <a:r>
              <a:rPr lang="ru-RU" dirty="0"/>
              <a:t>была?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2966" y="4524973"/>
            <a:ext cx="127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Огонь сжег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35424" y="4512540"/>
            <a:ext cx="127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Где</a:t>
            </a:r>
            <a:r>
              <a:rPr lang="ru-RU" dirty="0"/>
              <a:t> огонь?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8193" y="4499828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Вода залила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2867" y="4499828"/>
            <a:ext cx="118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Где</a:t>
            </a:r>
            <a:r>
              <a:rPr lang="ru-RU" dirty="0"/>
              <a:t> вода?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58262" y="4524973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Быки выпили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15147" y="4499828"/>
            <a:ext cx="123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Где</a:t>
            </a:r>
            <a:r>
              <a:rPr lang="ru-RU" dirty="0"/>
              <a:t> быки?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0428" y="6285849"/>
            <a:ext cx="1448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 гору ушли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65123" y="6268541"/>
            <a:ext cx="1153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Где</a:t>
            </a:r>
            <a:r>
              <a:rPr lang="ru-RU" dirty="0"/>
              <a:t> гора?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85139" y="6323520"/>
            <a:ext cx="17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Черви источили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57724" y="6268541"/>
            <a:ext cx="130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Где</a:t>
            </a:r>
            <a:r>
              <a:rPr lang="ru-RU" dirty="0"/>
              <a:t> черви?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97249" y="6323613"/>
            <a:ext cx="157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Утки склевали</a:t>
            </a:r>
          </a:p>
        </p:txBody>
      </p:sp>
    </p:spTree>
    <p:extLst>
      <p:ext uri="{BB962C8B-B14F-4D97-AF65-F5344CB8AC3E}">
        <p14:creationId xmlns:p14="http://schemas.microsoft.com/office/powerpoint/2010/main" val="145120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3429000"/>
            <a:ext cx="2718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 </a:t>
            </a:r>
            <a:r>
              <a:rPr lang="ru-RU" sz="2000" b="1" i="1" dirty="0"/>
              <a:t>Откуда</a:t>
            </a:r>
            <a:r>
              <a:rPr lang="ru-RU" sz="2000" dirty="0"/>
              <a:t> идешь ты,</a:t>
            </a:r>
            <a:br>
              <a:rPr lang="ru-RU" sz="2000" dirty="0"/>
            </a:br>
            <a:r>
              <a:rPr lang="ru-RU" sz="2000" dirty="0"/>
              <a:t>Лягушка-квакушка?</a:t>
            </a:r>
            <a:br>
              <a:rPr lang="ru-RU" sz="2000" dirty="0"/>
            </a:br>
            <a:r>
              <a:rPr lang="ru-RU" sz="2000" dirty="0"/>
              <a:t>- С базара домой,</a:t>
            </a:r>
            <a:br>
              <a:rPr lang="ru-RU" sz="2000" dirty="0"/>
            </a:br>
            <a:r>
              <a:rPr lang="ru-RU" sz="2000" dirty="0"/>
              <a:t>Дорогая подружка.</a:t>
            </a:r>
            <a:br>
              <a:rPr lang="ru-RU" sz="2000" dirty="0"/>
            </a:br>
            <a:r>
              <a:rPr lang="ru-RU" sz="2000" dirty="0"/>
              <a:t>- А что ты купила?</a:t>
            </a:r>
            <a:br>
              <a:rPr lang="ru-RU" sz="2000" dirty="0"/>
            </a:br>
            <a:r>
              <a:rPr lang="ru-RU" sz="2000" dirty="0"/>
              <a:t>- Всего понемножку:</a:t>
            </a:r>
            <a:br>
              <a:rPr lang="ru-RU" sz="2000" dirty="0"/>
            </a:br>
            <a:r>
              <a:rPr lang="ru-RU" sz="2000" dirty="0"/>
              <a:t>Купила </a:t>
            </a:r>
            <a:r>
              <a:rPr lang="ru-RU" sz="2000" dirty="0" err="1"/>
              <a:t>ква-пусту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Ква</a:t>
            </a:r>
            <a:r>
              <a:rPr lang="ru-RU" sz="2000" dirty="0"/>
              <a:t>-соль и </a:t>
            </a:r>
            <a:r>
              <a:rPr lang="ru-RU" sz="2000" dirty="0" err="1"/>
              <a:t>ква-ртошку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404664"/>
            <a:ext cx="2430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-Ножки, ножки,</a:t>
            </a:r>
          </a:p>
          <a:p>
            <a:r>
              <a:rPr lang="ru-RU" sz="2000" b="1" i="1" dirty="0"/>
              <a:t>Куда</a:t>
            </a:r>
            <a:r>
              <a:rPr lang="ru-RU" sz="2000" dirty="0"/>
              <a:t> вы бежите?</a:t>
            </a:r>
          </a:p>
          <a:p>
            <a:r>
              <a:rPr lang="ru-RU" sz="2000" dirty="0"/>
              <a:t>-В лесок, во </a:t>
            </a:r>
            <a:r>
              <a:rPr lang="ru-RU" sz="2000" dirty="0" err="1"/>
              <a:t>борок</a:t>
            </a:r>
            <a:r>
              <a:rPr lang="ru-RU" sz="2000" dirty="0"/>
              <a:t> – </a:t>
            </a:r>
          </a:p>
          <a:p>
            <a:r>
              <a:rPr lang="ru-RU" sz="2000" dirty="0"/>
              <a:t>Грибы, ягоды собирать,</a:t>
            </a:r>
          </a:p>
          <a:p>
            <a:r>
              <a:rPr lang="ru-RU" sz="2000" dirty="0"/>
              <a:t>Нашу Катю угощать.</a:t>
            </a:r>
          </a:p>
        </p:txBody>
      </p:sp>
      <p:pic>
        <p:nvPicPr>
          <p:cNvPr id="8194" name="Picture 2" descr="G:\мои фото к аттест\визуальные знаки\куд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13514" r="24716" b="47346"/>
          <a:stretch/>
        </p:blipFill>
        <p:spPr bwMode="auto">
          <a:xfrm>
            <a:off x="6300192" y="474732"/>
            <a:ext cx="1872208" cy="21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мои фото к аттест\визуальные знаки\откуд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t="16913" r="26018" b="44706"/>
          <a:stretch/>
        </p:blipFill>
        <p:spPr bwMode="auto">
          <a:xfrm>
            <a:off x="3131840" y="3464627"/>
            <a:ext cx="1962433" cy="22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6243" y="2158990"/>
            <a:ext cx="76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Куда?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6541" y="5260558"/>
            <a:ext cx="99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Откуда?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387</Words>
  <Application>Microsoft Office PowerPoint</Application>
  <PresentationFormat>Экран (4:3)</PresentationFormat>
  <Paragraphs>111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Ирина</cp:lastModifiedBy>
  <cp:revision>42</cp:revision>
  <dcterms:created xsi:type="dcterms:W3CDTF">2014-05-12T04:44:22Z</dcterms:created>
  <dcterms:modified xsi:type="dcterms:W3CDTF">2016-12-20T12:33:04Z</dcterms:modified>
</cp:coreProperties>
</file>